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retendard Light"/>
      <p:regular r:id="rId28"/>
    </p:embeddedFont>
    <p:embeddedFont>
      <p:font typeface="Pretendard Medium"/>
      <p:bold r:id="rId29"/>
    </p:embeddedFont>
    <p:embeddedFont>
      <p:font typeface="Pretendard Bold"/>
      <p:bold r:id="rId30"/>
    </p:embeddedFont>
    <p:embeddedFont>
      <p:font typeface="Pretendard Regular"/>
      <p:regular r:id="rId31"/>
    </p:embeddedFont>
    <p:embeddedFont>
      <p:font typeface="Pretendard Black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1.fntdata" Type="http://schemas.openxmlformats.org/officeDocument/2006/relationships/font"/><Relationship Id="rId29" Target="fonts/font2.fntdata" Type="http://schemas.openxmlformats.org/officeDocument/2006/relationships/font"/><Relationship Id="rId3" Target="viewProps.xml" Type="http://schemas.openxmlformats.org/officeDocument/2006/relationships/viewProps"/><Relationship Id="rId30" Target="fonts/font3.fntdata" Type="http://schemas.openxmlformats.org/officeDocument/2006/relationships/font"/><Relationship Id="rId31" Target="fonts/font4.fntdata" Type="http://schemas.openxmlformats.org/officeDocument/2006/relationships/font"/><Relationship Id="rId32" Target="fonts/font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27.png" Type="http://schemas.openxmlformats.org/officeDocument/2006/relationships/image"/><Relationship Id="rId12" Target="../media/image32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27.png" Type="http://schemas.openxmlformats.org/officeDocument/2006/relationships/image"/><Relationship Id="rId12" Target="../media/image41.png" Type="http://schemas.openxmlformats.org/officeDocument/2006/relationships/image"/><Relationship Id="rId13" Target="../media/image29.png" Type="http://schemas.openxmlformats.org/officeDocument/2006/relationships/image"/><Relationship Id="rId14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9.png" Type="http://schemas.openxmlformats.org/officeDocument/2006/relationships/image"/><Relationship Id="rId12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1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11200" y="6604000"/>
            <a:ext cx="14478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7200" y="6604000"/>
            <a:ext cx="2768600" cy="325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73500" y="5295900"/>
            <a:ext cx="673100" cy="673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35300" y="3670300"/>
            <a:ext cx="12230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CRA 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코드리뷰</a:t>
            </a: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교육과정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71800" y="4457700"/>
            <a:ext cx="123444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F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킬라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SSD Project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804900" y="6299200"/>
            <a:ext cx="2120900" cy="5194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57400" y="2413000"/>
            <a:ext cx="142621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24100" y="2654300"/>
            <a:ext cx="13652500" cy="660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83400" y="5969000"/>
            <a:ext cx="3073400" cy="1244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20800" y="1587500"/>
            <a:ext cx="87376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04 Mocking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사용예시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 - Class Diagram Test Shell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57400" y="2413000"/>
            <a:ext cx="142621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24100" y="2654300"/>
            <a:ext cx="13652500" cy="660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587500"/>
            <a:ext cx="7708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04 Mocking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사용예시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 - Test Shell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20800" y="1587500"/>
            <a:ext cx="8178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05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리팩토링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 - SSD Builder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2413000"/>
            <a:ext cx="77724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33700"/>
            <a:ext cx="7162800" cy="6311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94800" y="2413000"/>
            <a:ext cx="82296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98000" y="2933700"/>
            <a:ext cx="7721600" cy="6311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70300" y="5969000"/>
            <a:ext cx="2235200" cy="762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">
            <a:off x="6096000" y="3797300"/>
            <a:ext cx="3111500" cy="2692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009900" y="2413000"/>
            <a:ext cx="3822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Command Processor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76100" y="2438400"/>
            <a:ext cx="2730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Builder Pattern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20800" y="1587500"/>
            <a:ext cx="8178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05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리팩토링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 - SSD Facade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2413000"/>
            <a:ext cx="77724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33700"/>
            <a:ext cx="7162800" cy="6311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94800" y="2413000"/>
            <a:ext cx="82296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98000" y="2933700"/>
            <a:ext cx="7721600" cy="6311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263900" y="5029200"/>
            <a:ext cx="2235200" cy="762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460000">
            <a:off x="5867400" y="3683000"/>
            <a:ext cx="3111500" cy="2692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822700" y="2413000"/>
            <a:ext cx="2095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Client 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1200" y="2425700"/>
            <a:ext cx="24003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Inner Facade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599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90100" y="762000"/>
            <a:ext cx="7810500" cy="8750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20100" y="5283200"/>
            <a:ext cx="14097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">
            <a:off x="7454900" y="4089400"/>
            <a:ext cx="4686300" cy="3187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57400" y="2413000"/>
            <a:ext cx="142621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24100" y="2616200"/>
            <a:ext cx="13652500" cy="660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587500"/>
            <a:ext cx="8801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05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리팩토링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 - Test Shell Class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89200" y="2641600"/>
            <a:ext cx="1270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Before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57400" y="2413000"/>
            <a:ext cx="142621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24100" y="2616200"/>
            <a:ext cx="13652500" cy="660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587500"/>
            <a:ext cx="87122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05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리팩토링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 - Test Shell Class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89200" y="2641600"/>
            <a:ext cx="9652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After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20800" y="1587500"/>
            <a:ext cx="9156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05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리팩토링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 - Test Shell Method Template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2413000"/>
            <a:ext cx="77724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33700"/>
            <a:ext cx="7162800" cy="6311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94800" y="2413000"/>
            <a:ext cx="82296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98000" y="2933700"/>
            <a:ext cx="7721600" cy="6311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90800" y="7658100"/>
            <a:ext cx="2235200" cy="762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">
            <a:off x="4927600" y="3467100"/>
            <a:ext cx="7086600" cy="4711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390900" y="2413000"/>
            <a:ext cx="2971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Utilize Template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42700" y="2425700"/>
            <a:ext cx="3810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ICommand Template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57400" y="2413000"/>
            <a:ext cx="142621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82300" y="6959600"/>
            <a:ext cx="4826000" cy="1308100"/>
          </a:xfrm>
          <a:prstGeom prst="rect">
            <a:avLst/>
          </a:prstGeom>
          <a:effectLst>
            <a:outerShdw dir="2700000" dist="90799" blurRad="12849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91500" y="5346700"/>
            <a:ext cx="7416800" cy="1092200"/>
          </a:xfrm>
          <a:prstGeom prst="rect">
            <a:avLst/>
          </a:prstGeom>
          <a:effectLst>
            <a:outerShdw dir="2700000" dist="75326" blurRad="8843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363200" y="3441700"/>
            <a:ext cx="5245100" cy="1308100"/>
          </a:xfrm>
          <a:prstGeom prst="rect">
            <a:avLst/>
          </a:prstGeom>
          <a:effectLst>
            <a:outerShdw dir="2700000" dist="90799" blurRad="12849">
              <a:srgbClr val="000000">
                <a:alpha val="50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1320800" y="1587500"/>
            <a:ext cx="8178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05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리팩토링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후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 - Summary ETC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52800" y="3835400"/>
            <a:ext cx="4724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SSDFacade: Singletone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52800" y="5549900"/>
            <a:ext cx="3771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TestShell: Factory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65500" y="7353300"/>
            <a:ext cx="39243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Logger: Singletone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1000"/>
          </a:blip>
          <a:stretch>
            <a:fillRect/>
          </a:stretch>
        </p:blipFill>
        <p:spPr>
          <a:xfrm rot="0">
            <a:off x="13525500" y="5816600"/>
            <a:ext cx="4762500" cy="476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21000"/>
            <a:ext cx="14097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57300" y="5003800"/>
            <a:ext cx="1524000" cy="182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8400" y="7213600"/>
            <a:ext cx="1651000" cy="1993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20800" y="1587500"/>
            <a:ext cx="8178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06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소감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업데이트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76600" y="3441700"/>
            <a:ext cx="11785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교육을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통해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리팩토링을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체계적으로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있게되었고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, git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사용도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층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익숙해졌습니다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.. 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그리고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훌륭한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실력을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가진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팀원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분들과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같이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협업할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있어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좋았습니다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89300" y="5689600"/>
            <a:ext cx="11785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지금까지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Unit test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Code Coverage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해결하는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용도였지만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교육을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듣고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나니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중요한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Test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라고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생각이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듭니다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앞으로의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활동에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도움이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것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같습니다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76600" y="7886700"/>
            <a:ext cx="11785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다양한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디자인패턴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적용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TDD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프로젝트에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적용함으로써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코드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리뷰에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대해서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강사님과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팀원분들에게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배우는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좋은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시간이었습니다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현업에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가서도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활용하고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전파하겠습니다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1600" y="8102600"/>
            <a:ext cx="10033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448800" y="19812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63400" y="19812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역할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48800" y="30988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63400" y="30988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기능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구현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48800" y="42164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63400" y="42164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TDD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개발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예시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8800" y="53467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63400" y="53467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Mocking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활용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예시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48800" y="64643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63400" y="64643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Refactoring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전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후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비교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0800" y="1638300"/>
            <a:ext cx="3695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0800" y="2349500"/>
            <a:ext cx="38100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48800" y="76200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76100" y="7569200"/>
            <a:ext cx="30099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소감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61500" y="87630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마무리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76100" y="87630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Q&amp;A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1000"/>
          </a:blip>
          <a:stretch>
            <a:fillRect/>
          </a:stretch>
        </p:blipFill>
        <p:spPr>
          <a:xfrm rot="0">
            <a:off x="13525500" y="5816600"/>
            <a:ext cx="4762500" cy="476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921000"/>
            <a:ext cx="14097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7213600"/>
            <a:ext cx="1651000" cy="1993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20800" y="1587500"/>
            <a:ext cx="8178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06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소감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업데이트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6600" y="3441700"/>
            <a:ext cx="18161000" cy="157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CRA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과정은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예상했던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것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보다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빡센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(?)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과정이었습니다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하지만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훌륭한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조원분들과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같은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조가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되어서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조금은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즐거운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과제였습니다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먼저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모듈을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적절히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나누지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않은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상태에서는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기능구현을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하면서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구조를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바꾸는건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상당히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어렵다는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것을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느꼈습니다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이번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과제에서는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모듈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(ssd, testshell)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interface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정도만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정하고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코딩부터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시작했는데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모듈화나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설계를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어느정도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진행했으면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효율적인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refactoring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가능했을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것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같습니다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(*git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익숙하지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않으면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-f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옵션은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조심하자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..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76600" y="7886700"/>
            <a:ext cx="117856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짧은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기간안에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인원이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참여하는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프로젝트에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TDD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도움이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많이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것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같습니다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7300" y="5003800"/>
            <a:ext cx="1524000" cy="1828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289300" y="5689600"/>
            <a:ext cx="11785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TDD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상당히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fail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검증에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좋다는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것을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깨달았습니다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팀원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여러분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모두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고생많으셨습니다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행복한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일만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가득하세요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57900" y="3429000"/>
            <a:ext cx="6172200" cy="4470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presentation_steps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7000"/>
          </a:blip>
          <a:stretch>
            <a:fillRect/>
          </a:stretch>
        </p:blipFill>
        <p:spPr>
          <a:xfrm rot="0">
            <a:off x="457200" y="5664200"/>
            <a:ext cx="5041900" cy="419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presentation_steps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81600" y="4152900"/>
            <a:ext cx="82169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0" b="false" i="false" u="none" strike="noStrike">
                <a:solidFill>
                  <a:srgbClr val="000000"/>
                </a:solidFill>
                <a:ea typeface="Pretendard Black"/>
              </a:rPr>
              <a:t>감</a:t>
            </a:r>
            <a:r>
              <a:rPr lang="en-US" sz="12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12000" b="false" i="false" u="none" strike="noStrike">
                <a:solidFill>
                  <a:srgbClr val="000000"/>
                </a:solidFill>
                <a:ea typeface="Pretendard Black"/>
              </a:rPr>
              <a:t>사</a:t>
            </a:r>
            <a:r>
              <a:rPr lang="en-US" sz="12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12000" b="false" i="false" u="none" strike="noStrike">
                <a:solidFill>
                  <a:srgbClr val="000000"/>
                </a:solidFill>
                <a:ea typeface="Pretendard Black"/>
              </a:rPr>
              <a:t>합</a:t>
            </a:r>
            <a:r>
              <a:rPr lang="en-US" sz="12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12000" b="false" i="false" u="none" strike="noStrike">
                <a:solidFill>
                  <a:srgbClr val="000000"/>
                </a:solidFill>
                <a:ea typeface="Pretendard Black"/>
              </a:rPr>
              <a:t>니</a:t>
            </a:r>
            <a:r>
              <a:rPr lang="en-US" sz="12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12000" b="false" i="false" u="none" strike="noStrike">
                <a:solidFill>
                  <a:srgbClr val="000000"/>
                </a:solidFill>
                <a:ea typeface="Pretendard Black"/>
              </a:rPr>
              <a:t>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02200" y="1803400"/>
            <a:ext cx="2616200" cy="88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83400" y="2133600"/>
            <a:ext cx="228600" cy="228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20800" y="1587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0800" y="2336800"/>
            <a:ext cx="33782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역할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88000" y="1993900"/>
            <a:ext cx="762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손신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14900" y="3149600"/>
            <a:ext cx="2616200" cy="889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83400" y="3479800"/>
            <a:ext cx="228600" cy="228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600700" y="3340100"/>
            <a:ext cx="1117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김성민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27600" y="4495800"/>
            <a:ext cx="2616200" cy="889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96100" y="4826000"/>
            <a:ext cx="228600" cy="228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613400" y="4686300"/>
            <a:ext cx="1117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박종원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27600" y="5842000"/>
            <a:ext cx="2616200" cy="889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96100" y="6159500"/>
            <a:ext cx="228600" cy="228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613400" y="6019800"/>
            <a:ext cx="1117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송재원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27600" y="7175500"/>
            <a:ext cx="2616200" cy="889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08800" y="7505700"/>
            <a:ext cx="228600" cy="228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5613400" y="7366000"/>
            <a:ext cx="1117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송형주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40300" y="8521700"/>
            <a:ext cx="2616200" cy="889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08800" y="8851900"/>
            <a:ext cx="228600" cy="2286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5626100" y="8699500"/>
            <a:ext cx="1117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임동균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77200" y="1993900"/>
            <a:ext cx="7010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Test Shell: Write, Runner &amp;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발표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77200" y="3340100"/>
            <a:ext cx="5422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SSD: Read, Erase, Refactoring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077200" y="4673600"/>
            <a:ext cx="4419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Test Shell: Read, Logger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64500" y="6019800"/>
            <a:ext cx="76962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Test Shell: Erase, Test Script &amp; Refactoring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64500" y="7353300"/>
            <a:ext cx="32893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SSD: Write, Buffer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64500" y="8699500"/>
            <a:ext cx="6731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Test Shell &amp; SSD:Test Script, Adapter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0" y="2806700"/>
            <a:ext cx="16954500" cy="617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20800" y="1587500"/>
            <a:ext cx="6921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02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기능구현소개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- Container Diagram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57400" y="2413000"/>
            <a:ext cx="142621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24100" y="2654300"/>
            <a:ext cx="13652500" cy="660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587500"/>
            <a:ext cx="8293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02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기능구현소개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 - Class Diagram SSD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57400" y="2413000"/>
            <a:ext cx="142621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24100" y="2654300"/>
            <a:ext cx="13652500" cy="660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587500"/>
            <a:ext cx="8534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02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기능구현소개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- Class Diagram TestShell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20800" y="1587500"/>
            <a:ext cx="5867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02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기능구현소개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- Simulation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08700" y="4203700"/>
            <a:ext cx="63119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0000" b="false" i="false" u="none" strike="noStrike">
                <a:solidFill>
                  <a:srgbClr val="000000"/>
                </a:solidFill>
                <a:latin typeface="Pretendard Medium"/>
              </a:rPr>
              <a:t>Simulation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57400" y="2413000"/>
            <a:ext cx="142621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24100" y="2654300"/>
            <a:ext cx="13652500" cy="660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587500"/>
            <a:ext cx="6604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03 TDD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활용예시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57400" y="2413000"/>
            <a:ext cx="14262100" cy="7112000"/>
          </a:xfrm>
          <a:prstGeom prst="rect">
            <a:avLst/>
          </a:prstGeom>
          <a:effectLst>
            <a:outerShdw dir="4020000" dist="273561" blurRad="629784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24100" y="2654300"/>
            <a:ext cx="13652500" cy="660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587500"/>
            <a:ext cx="6604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Pretendard Medium"/>
              </a:rPr>
              <a:t>03 TDD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Medium"/>
              </a:rPr>
              <a:t>활용예시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4300" y="711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https://github.com/shin-son/fkiller_ssd_project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